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9" r:id="rId2"/>
    <p:sldId id="260" r:id="rId3"/>
    <p:sldId id="263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06" autoAdjust="0"/>
    <p:restoredTop sz="60669" autoAdjust="0"/>
  </p:normalViewPr>
  <p:slideViewPr>
    <p:cSldViewPr snapToGrid="0">
      <p:cViewPr varScale="1">
        <p:scale>
          <a:sx n="49" d="100"/>
          <a:sy n="49" d="100"/>
        </p:scale>
        <p:origin x="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491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234485-B654-4A6D-840C-23FDA9AB077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6F2762F-2694-43C2-8DE9-80A6B9212735}">
      <dgm:prSet phldrT="[Text]" custT="1"/>
      <dgm:spPr/>
      <dgm:t>
        <a:bodyPr/>
        <a:lstStyle/>
        <a:p>
          <a:r>
            <a:rPr lang="en-US" sz="2300" b="1" dirty="0" smtClean="0">
              <a:solidFill>
                <a:schemeClr val="bg1"/>
              </a:solidFill>
            </a:rPr>
            <a:t>Introduce yourself</a:t>
          </a:r>
          <a:endParaRPr lang="en-US" sz="2300" b="1" dirty="0">
            <a:solidFill>
              <a:schemeClr val="bg1"/>
            </a:solidFill>
          </a:endParaRPr>
        </a:p>
      </dgm:t>
    </dgm:pt>
    <dgm:pt modelId="{46922758-9703-4D38-81F5-E0BE2D74E834}" type="parTrans" cxnId="{505BE6AA-DD58-4629-9989-C59D49D56AE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CF40801-CC01-42E1-917B-12EEF177F3EF}" type="sibTrans" cxnId="{505BE6AA-DD58-4629-9989-C59D49D56AEE}">
      <dgm:prSet custT="1"/>
      <dgm:spPr/>
      <dgm:t>
        <a:bodyPr/>
        <a:lstStyle/>
        <a:p>
          <a:endParaRPr lang="en-US" sz="2300" b="1">
            <a:solidFill>
              <a:schemeClr val="bg1"/>
            </a:solidFill>
          </a:endParaRPr>
        </a:p>
      </dgm:t>
    </dgm:pt>
    <dgm:pt modelId="{56462268-FF44-4A4C-B700-3D9B1F297078}">
      <dgm:prSet phldrT="[Text]" phldr="1"/>
      <dgm:spPr/>
      <dgm:t>
        <a:bodyPr/>
        <a:lstStyle/>
        <a:p>
          <a:endParaRPr lang="en-US" sz="2300" b="1">
            <a:solidFill>
              <a:schemeClr val="bg1"/>
            </a:solidFill>
          </a:endParaRPr>
        </a:p>
      </dgm:t>
    </dgm:pt>
    <dgm:pt modelId="{92B7218C-BA8A-4005-87C9-F9A22DB05527}" type="parTrans" cxnId="{CC147AF8-25E8-49A6-92D3-3A4A3C9444C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844F3A2-ED45-4AE0-9E14-D171362EA2F4}" type="sibTrans" cxnId="{CC147AF8-25E8-49A6-92D3-3A4A3C9444C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76656CC-C92A-4620-B5D8-D208A122E739}">
      <dgm:prSet phldrT="[Text]" phldr="1"/>
      <dgm:spPr/>
      <dgm:t>
        <a:bodyPr/>
        <a:lstStyle/>
        <a:p>
          <a:endParaRPr lang="en-US" sz="2300" b="1">
            <a:solidFill>
              <a:schemeClr val="bg1"/>
            </a:solidFill>
          </a:endParaRPr>
        </a:p>
      </dgm:t>
    </dgm:pt>
    <dgm:pt modelId="{4436E88B-1FFA-4B8B-A41C-A7EFB834A8EC}" type="parTrans" cxnId="{9BB04538-1E93-4228-BB31-EAB36FD49B7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3FD4836-897E-4805-9825-7B8185AC2938}" type="sibTrans" cxnId="{9BB04538-1E93-4228-BB31-EAB36FD49B7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BAEFD33-7E23-4601-979A-DA27195C17AB}">
      <dgm:prSet custT="1"/>
      <dgm:spPr/>
      <dgm:t>
        <a:bodyPr/>
        <a:lstStyle/>
        <a:p>
          <a:r>
            <a:rPr lang="en-US" sz="2300" b="1" smtClean="0">
              <a:solidFill>
                <a:schemeClr val="bg1"/>
              </a:solidFill>
            </a:rPr>
            <a:t>Generate interest in study participation</a:t>
          </a:r>
          <a:endParaRPr lang="en-US" sz="2300" b="1" dirty="0">
            <a:solidFill>
              <a:schemeClr val="bg1"/>
            </a:solidFill>
          </a:endParaRPr>
        </a:p>
      </dgm:t>
    </dgm:pt>
    <dgm:pt modelId="{1F6AC3D3-465C-4688-90B0-1C8430B72A10}" type="parTrans" cxnId="{CBD99E6F-4902-4939-818A-D940FEAB32D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5D3B0E1-5070-42E3-B157-BCCDD52CA049}" type="sibTrans" cxnId="{CBD99E6F-4902-4939-818A-D940FEAB32D8}">
      <dgm:prSet custT="1"/>
      <dgm:spPr/>
      <dgm:t>
        <a:bodyPr/>
        <a:lstStyle/>
        <a:p>
          <a:endParaRPr lang="en-US" sz="2300" b="1">
            <a:solidFill>
              <a:schemeClr val="bg1"/>
            </a:solidFill>
          </a:endParaRPr>
        </a:p>
      </dgm:t>
    </dgm:pt>
    <dgm:pt modelId="{0C87887B-FD45-4868-A41A-5D242EC669BE}">
      <dgm:prSet/>
      <dgm:spPr/>
      <dgm:t>
        <a:bodyPr/>
        <a:lstStyle/>
        <a:p>
          <a:endParaRPr lang="en-US" sz="2300" b="1">
            <a:solidFill>
              <a:schemeClr val="bg1"/>
            </a:solidFill>
          </a:endParaRPr>
        </a:p>
      </dgm:t>
    </dgm:pt>
    <dgm:pt modelId="{0354CB3A-C25E-47FA-B010-1B8FB2F4EDB4}" type="parTrans" cxnId="{12E0A9E6-D18D-45C1-8103-9C5346D918F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A3532E2-EBAE-46E7-B100-AA1A75837646}" type="sibTrans" cxnId="{12E0A9E6-D18D-45C1-8103-9C5346D918F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5A9FBE7-5E58-4E51-ADAF-501302491228}">
      <dgm:prSet custT="1"/>
      <dgm:spPr/>
      <dgm:t>
        <a:bodyPr/>
        <a:lstStyle/>
        <a:p>
          <a:r>
            <a:rPr lang="en-US" sz="2300" b="1" smtClean="0">
              <a:solidFill>
                <a:schemeClr val="bg1"/>
              </a:solidFill>
            </a:rPr>
            <a:t>Communicate specifics about time, technology access or other requirements</a:t>
          </a:r>
          <a:endParaRPr lang="en-US" sz="2300" b="1" dirty="0" smtClean="0">
            <a:solidFill>
              <a:schemeClr val="bg1"/>
            </a:solidFill>
          </a:endParaRPr>
        </a:p>
      </dgm:t>
    </dgm:pt>
    <dgm:pt modelId="{2054DDCD-E1C1-4B21-809E-4E30D8DCECEE}" type="parTrans" cxnId="{C401A275-0D71-492D-ABC8-CBCC21BCDB5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DA669D7-4A61-415C-8988-E3AD1C8A2614}" type="sibTrans" cxnId="{C401A275-0D71-492D-ABC8-CBCC21BCDB5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89468D3-F177-4A98-B476-B327BDEF6336}">
      <dgm:prSet/>
      <dgm:spPr/>
      <dgm:t>
        <a:bodyPr/>
        <a:lstStyle/>
        <a:p>
          <a:endParaRPr lang="en-US" sz="2300" b="1">
            <a:solidFill>
              <a:schemeClr val="bg1"/>
            </a:solidFill>
          </a:endParaRPr>
        </a:p>
      </dgm:t>
    </dgm:pt>
    <dgm:pt modelId="{4EC076F9-C758-45B2-953A-D692777D0E7B}" type="parTrans" cxnId="{D883A779-65DD-46F2-A752-416EC60857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2E8060D-B9FD-4031-9C42-C28C7B14A1DD}" type="sibTrans" cxnId="{D883A779-65DD-46F2-A752-416EC60857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7B86C4F-476D-4B4F-A20C-EB6BF80729C4}">
      <dgm:prSet custT="1"/>
      <dgm:spPr/>
      <dgm:t>
        <a:bodyPr/>
        <a:lstStyle/>
        <a:p>
          <a:r>
            <a:rPr lang="en-US" sz="2300" b="1" smtClean="0">
              <a:solidFill>
                <a:schemeClr val="bg1"/>
              </a:solidFill>
            </a:rPr>
            <a:t>Let potential participants know what you need to achieve purpose </a:t>
          </a:r>
          <a:endParaRPr lang="en-US" sz="2300" b="1" dirty="0" smtClean="0">
            <a:solidFill>
              <a:schemeClr val="bg1"/>
            </a:solidFill>
          </a:endParaRPr>
        </a:p>
      </dgm:t>
    </dgm:pt>
    <dgm:pt modelId="{4CD89D92-CE2F-478C-B17E-B0D1FCCB43C6}" type="parTrans" cxnId="{6D258EE4-339C-48D5-B3D1-B5735978AA3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475C641-774B-47FF-9B33-4B31B277169A}" type="sibTrans" cxnId="{6D258EE4-339C-48D5-B3D1-B5735978AA3C}">
      <dgm:prSet custT="1"/>
      <dgm:spPr/>
      <dgm:t>
        <a:bodyPr/>
        <a:lstStyle/>
        <a:p>
          <a:endParaRPr lang="en-US" sz="2300" b="1">
            <a:solidFill>
              <a:schemeClr val="bg1"/>
            </a:solidFill>
          </a:endParaRPr>
        </a:p>
      </dgm:t>
    </dgm:pt>
    <dgm:pt modelId="{9FF8BCF5-AD12-46D6-BA87-4DFAB27FA814}">
      <dgm:prSet custT="1"/>
      <dgm:spPr/>
      <dgm:t>
        <a:bodyPr/>
        <a:lstStyle/>
        <a:p>
          <a:r>
            <a:rPr lang="en-US" sz="2300" b="1" smtClean="0">
              <a:solidFill>
                <a:schemeClr val="bg1"/>
              </a:solidFill>
            </a:rPr>
            <a:t>Reassure potential participants about protection of data, anonymity, etc.</a:t>
          </a:r>
          <a:endParaRPr lang="en-US" sz="2300" b="1" dirty="0">
            <a:solidFill>
              <a:schemeClr val="bg1"/>
            </a:solidFill>
          </a:endParaRPr>
        </a:p>
      </dgm:t>
    </dgm:pt>
    <dgm:pt modelId="{8165FAD4-B1DD-4CB7-B5D5-8EBA251062B8}" type="parTrans" cxnId="{D6B769C4-49DA-47E8-8C89-E186D7108EE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026F694-BCA2-4E3A-8B92-A5E21CE7E6DD}" type="sibTrans" cxnId="{D6B769C4-49DA-47E8-8C89-E186D7108EE7}">
      <dgm:prSet custT="1"/>
      <dgm:spPr/>
      <dgm:t>
        <a:bodyPr/>
        <a:lstStyle/>
        <a:p>
          <a:endParaRPr lang="en-US" sz="2300" b="1">
            <a:solidFill>
              <a:schemeClr val="bg1"/>
            </a:solidFill>
          </a:endParaRPr>
        </a:p>
      </dgm:t>
    </dgm:pt>
    <dgm:pt modelId="{1B3B50C9-F7DE-4F50-AA82-64E9F4A8CF49}" type="pres">
      <dgm:prSet presAssocID="{21234485-B654-4A6D-840C-23FDA9AB077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5CCCD3-F627-4460-95DF-43EAC6B8EFAE}" type="pres">
      <dgm:prSet presAssocID="{21234485-B654-4A6D-840C-23FDA9AB0775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5B993528-FB44-41B7-973D-B7FB07624CF1}" type="pres">
      <dgm:prSet presAssocID="{21234485-B654-4A6D-840C-23FDA9AB0775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F3AB6C-AB27-4293-AA38-17314BF6B066}" type="pres">
      <dgm:prSet presAssocID="{21234485-B654-4A6D-840C-23FDA9AB0775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D1D926-7337-4148-85A5-4E31C8A1BD72}" type="pres">
      <dgm:prSet presAssocID="{21234485-B654-4A6D-840C-23FDA9AB0775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83EB18-7ACD-4759-B6FE-9693A0ECB279}" type="pres">
      <dgm:prSet presAssocID="{21234485-B654-4A6D-840C-23FDA9AB0775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BB2ACE-18FE-4BDA-8401-ECA15041D2B7}" type="pres">
      <dgm:prSet presAssocID="{21234485-B654-4A6D-840C-23FDA9AB0775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2ECE68-AA65-4E05-9F67-A814E2CE700C}" type="pres">
      <dgm:prSet presAssocID="{21234485-B654-4A6D-840C-23FDA9AB0775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DEE6FB-7E16-4311-ACF9-E89C6A12B001}" type="pres">
      <dgm:prSet presAssocID="{21234485-B654-4A6D-840C-23FDA9AB0775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6187FA-7476-4216-BE0B-B9315A990B10}" type="pres">
      <dgm:prSet presAssocID="{21234485-B654-4A6D-840C-23FDA9AB0775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518618-52F9-4E78-AC01-76F40E7C4CA5}" type="pres">
      <dgm:prSet presAssocID="{21234485-B654-4A6D-840C-23FDA9AB0775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108A83-2B9A-4255-8BF9-77E74EB458D5}" type="pres">
      <dgm:prSet presAssocID="{21234485-B654-4A6D-840C-23FDA9AB0775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992CA8-4F9C-47DA-87C6-F3E02CBB9E18}" type="pres">
      <dgm:prSet presAssocID="{21234485-B654-4A6D-840C-23FDA9AB0775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E49380-4632-41C8-9FA9-B2EE71F34565}" type="pres">
      <dgm:prSet presAssocID="{21234485-B654-4A6D-840C-23FDA9AB0775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6E23A9-65C0-4F7B-B7C1-B6AB17F8D22A}" type="pres">
      <dgm:prSet presAssocID="{21234485-B654-4A6D-840C-23FDA9AB0775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C17576-EB59-40F9-9DFC-10EF03C5EA96}" type="pres">
      <dgm:prSet presAssocID="{21234485-B654-4A6D-840C-23FDA9AB0775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C147AF8-25E8-49A6-92D3-3A4A3C9444C5}" srcId="{21234485-B654-4A6D-840C-23FDA9AB0775}" destId="{56462268-FF44-4A4C-B700-3D9B1F297078}" srcOrd="7" destOrd="0" parTransId="{92B7218C-BA8A-4005-87C9-F9A22DB05527}" sibTransId="{3844F3A2-ED45-4AE0-9E14-D171362EA2F4}"/>
    <dgm:cxn modelId="{D883A779-65DD-46F2-A752-416EC6085784}" srcId="{21234485-B654-4A6D-840C-23FDA9AB0775}" destId="{189468D3-F177-4A98-B476-B327BDEF6336}" srcOrd="5" destOrd="0" parTransId="{4EC076F9-C758-45B2-953A-D692777D0E7B}" sibTransId="{72E8060D-B9FD-4031-9C42-C28C7B14A1DD}"/>
    <dgm:cxn modelId="{B7C91592-1195-4BFF-9344-14AB9741FD8E}" type="presOf" srcId="{6CF40801-CC01-42E1-917B-12EEF177F3EF}" destId="{B32ECE68-AA65-4E05-9F67-A814E2CE700C}" srcOrd="0" destOrd="0" presId="urn:microsoft.com/office/officeart/2005/8/layout/vProcess5"/>
    <dgm:cxn modelId="{6EA08528-26D5-4087-9636-21833A651166}" type="presOf" srcId="{D5A9FBE7-5E58-4E51-ADAF-501302491228}" destId="{2FBB2ACE-18FE-4BDA-8401-ECA15041D2B7}" srcOrd="0" destOrd="0" presId="urn:microsoft.com/office/officeart/2005/8/layout/vProcess5"/>
    <dgm:cxn modelId="{EA75B811-5FAB-446F-8139-4AA0F531B251}" type="presOf" srcId="{ABAEFD33-7E23-4601-979A-DA27195C17AB}" destId="{B2F3AB6C-AB27-4293-AA38-17314BF6B066}" srcOrd="0" destOrd="0" presId="urn:microsoft.com/office/officeart/2005/8/layout/vProcess5"/>
    <dgm:cxn modelId="{28656584-3E81-4A42-90CD-F8715090983A}" type="presOf" srcId="{A5D3B0E1-5070-42E3-B157-BCCDD52CA049}" destId="{BEDEE6FB-7E16-4311-ACF9-E89C6A12B001}" srcOrd="0" destOrd="0" presId="urn:microsoft.com/office/officeart/2005/8/layout/vProcess5"/>
    <dgm:cxn modelId="{43EA815E-CB88-4004-9D65-70B63C4AA536}" type="presOf" srcId="{C026F694-BCA2-4E3A-8B92-A5E21CE7E6DD}" destId="{CC518618-52F9-4E78-AC01-76F40E7C4CA5}" srcOrd="0" destOrd="0" presId="urn:microsoft.com/office/officeart/2005/8/layout/vProcess5"/>
    <dgm:cxn modelId="{F17B45B3-FEB3-43BE-9D6D-4C255FC69BD8}" type="presOf" srcId="{D5A9FBE7-5E58-4E51-ADAF-501302491228}" destId="{D5C17576-EB59-40F9-9DFC-10EF03C5EA96}" srcOrd="1" destOrd="0" presId="urn:microsoft.com/office/officeart/2005/8/layout/vProcess5"/>
    <dgm:cxn modelId="{9BB04538-1E93-4228-BB31-EAB36FD49B7D}" srcId="{21234485-B654-4A6D-840C-23FDA9AB0775}" destId="{476656CC-C92A-4620-B5D8-D208A122E739}" srcOrd="8" destOrd="0" parTransId="{4436E88B-1FFA-4B8B-A41C-A7EFB834A8EC}" sibTransId="{13FD4836-897E-4805-9825-7B8185AC2938}"/>
    <dgm:cxn modelId="{CBD99E6F-4902-4939-818A-D940FEAB32D8}" srcId="{21234485-B654-4A6D-840C-23FDA9AB0775}" destId="{ABAEFD33-7E23-4601-979A-DA27195C17AB}" srcOrd="1" destOrd="0" parTransId="{1F6AC3D3-465C-4688-90B0-1C8430B72A10}" sibTransId="{A5D3B0E1-5070-42E3-B157-BCCDD52CA049}"/>
    <dgm:cxn modelId="{DC5FD5CA-1474-4609-92E2-8AC1BD1C962A}" type="presOf" srcId="{9FF8BCF5-AD12-46D6-BA87-4DFAB27FA814}" destId="{7683EB18-7ACD-4759-B6FE-9693A0ECB279}" srcOrd="0" destOrd="0" presId="urn:microsoft.com/office/officeart/2005/8/layout/vProcess5"/>
    <dgm:cxn modelId="{0878195E-3B32-49BA-B80D-7EE106F32C6A}" type="presOf" srcId="{9FF8BCF5-AD12-46D6-BA87-4DFAB27FA814}" destId="{246E23A9-65C0-4F7B-B7C1-B6AB17F8D22A}" srcOrd="1" destOrd="0" presId="urn:microsoft.com/office/officeart/2005/8/layout/vProcess5"/>
    <dgm:cxn modelId="{3B3907F9-4385-438A-BE77-538DEADBD736}" type="presOf" srcId="{21234485-B654-4A6D-840C-23FDA9AB0775}" destId="{1B3B50C9-F7DE-4F50-AA82-64E9F4A8CF49}" srcOrd="0" destOrd="0" presId="urn:microsoft.com/office/officeart/2005/8/layout/vProcess5"/>
    <dgm:cxn modelId="{C401A275-0D71-492D-ABC8-CBCC21BCDB52}" srcId="{21234485-B654-4A6D-840C-23FDA9AB0775}" destId="{D5A9FBE7-5E58-4E51-ADAF-501302491228}" srcOrd="4" destOrd="0" parTransId="{2054DDCD-E1C1-4B21-809E-4E30D8DCECEE}" sibTransId="{2DA669D7-4A61-415C-8988-E3AD1C8A2614}"/>
    <dgm:cxn modelId="{4D9D74A9-A9F5-4AEB-BBD9-5B99D94A2D57}" type="presOf" srcId="{56F2762F-2694-43C2-8DE9-80A6B9212735}" destId="{97108A83-2B9A-4255-8BF9-77E74EB458D5}" srcOrd="1" destOrd="0" presId="urn:microsoft.com/office/officeart/2005/8/layout/vProcess5"/>
    <dgm:cxn modelId="{505BE6AA-DD58-4629-9989-C59D49D56AEE}" srcId="{21234485-B654-4A6D-840C-23FDA9AB0775}" destId="{56F2762F-2694-43C2-8DE9-80A6B9212735}" srcOrd="0" destOrd="0" parTransId="{46922758-9703-4D38-81F5-E0BE2D74E834}" sibTransId="{6CF40801-CC01-42E1-917B-12EEF177F3EF}"/>
    <dgm:cxn modelId="{AB56DCFD-1F7C-413A-AE9C-09D8099F4ECF}" type="presOf" srcId="{ABAEFD33-7E23-4601-979A-DA27195C17AB}" destId="{76992CA8-4F9C-47DA-87C6-F3E02CBB9E18}" srcOrd="1" destOrd="0" presId="urn:microsoft.com/office/officeart/2005/8/layout/vProcess5"/>
    <dgm:cxn modelId="{6D258EE4-339C-48D5-B3D1-B5735978AA3C}" srcId="{21234485-B654-4A6D-840C-23FDA9AB0775}" destId="{77B86C4F-476D-4B4F-A20C-EB6BF80729C4}" srcOrd="2" destOrd="0" parTransId="{4CD89D92-CE2F-478C-B17E-B0D1FCCB43C6}" sibTransId="{9475C641-774B-47FF-9B33-4B31B277169A}"/>
    <dgm:cxn modelId="{D6B769C4-49DA-47E8-8C89-E186D7108EE7}" srcId="{21234485-B654-4A6D-840C-23FDA9AB0775}" destId="{9FF8BCF5-AD12-46D6-BA87-4DFAB27FA814}" srcOrd="3" destOrd="0" parTransId="{8165FAD4-B1DD-4CB7-B5D5-8EBA251062B8}" sibTransId="{C026F694-BCA2-4E3A-8B92-A5E21CE7E6DD}"/>
    <dgm:cxn modelId="{988D97AF-862F-49D1-BF1A-A454A6789519}" type="presOf" srcId="{77B86C4F-476D-4B4F-A20C-EB6BF80729C4}" destId="{9ED1D926-7337-4148-85A5-4E31C8A1BD72}" srcOrd="0" destOrd="0" presId="urn:microsoft.com/office/officeart/2005/8/layout/vProcess5"/>
    <dgm:cxn modelId="{6C5917F9-A99B-44A0-8CFD-5A094D4075A6}" type="presOf" srcId="{56F2762F-2694-43C2-8DE9-80A6B9212735}" destId="{5B993528-FB44-41B7-973D-B7FB07624CF1}" srcOrd="0" destOrd="0" presId="urn:microsoft.com/office/officeart/2005/8/layout/vProcess5"/>
    <dgm:cxn modelId="{153A8E01-F1B6-4984-8DAB-593507F15D3F}" type="presOf" srcId="{77B86C4F-476D-4B4F-A20C-EB6BF80729C4}" destId="{75E49380-4632-41C8-9FA9-B2EE71F34565}" srcOrd="1" destOrd="0" presId="urn:microsoft.com/office/officeart/2005/8/layout/vProcess5"/>
    <dgm:cxn modelId="{12E0A9E6-D18D-45C1-8103-9C5346D918F1}" srcId="{21234485-B654-4A6D-840C-23FDA9AB0775}" destId="{0C87887B-FD45-4868-A41A-5D242EC669BE}" srcOrd="6" destOrd="0" parTransId="{0354CB3A-C25E-47FA-B010-1B8FB2F4EDB4}" sibTransId="{FA3532E2-EBAE-46E7-B100-AA1A75837646}"/>
    <dgm:cxn modelId="{AE841E14-FBF5-47FD-92B5-439D7861E5B4}" type="presOf" srcId="{9475C641-774B-47FF-9B33-4B31B277169A}" destId="{2E6187FA-7476-4216-BE0B-B9315A990B10}" srcOrd="0" destOrd="0" presId="urn:microsoft.com/office/officeart/2005/8/layout/vProcess5"/>
    <dgm:cxn modelId="{5777F78E-EF7B-4213-8960-2B106E250D28}" type="presParOf" srcId="{1B3B50C9-F7DE-4F50-AA82-64E9F4A8CF49}" destId="{185CCCD3-F627-4460-95DF-43EAC6B8EFAE}" srcOrd="0" destOrd="0" presId="urn:microsoft.com/office/officeart/2005/8/layout/vProcess5"/>
    <dgm:cxn modelId="{A43709DD-C323-483E-8E2C-6322CCA1DD42}" type="presParOf" srcId="{1B3B50C9-F7DE-4F50-AA82-64E9F4A8CF49}" destId="{5B993528-FB44-41B7-973D-B7FB07624CF1}" srcOrd="1" destOrd="0" presId="urn:microsoft.com/office/officeart/2005/8/layout/vProcess5"/>
    <dgm:cxn modelId="{BB218EF6-C49B-48B8-86CA-B517D3D4E6DB}" type="presParOf" srcId="{1B3B50C9-F7DE-4F50-AA82-64E9F4A8CF49}" destId="{B2F3AB6C-AB27-4293-AA38-17314BF6B066}" srcOrd="2" destOrd="0" presId="urn:microsoft.com/office/officeart/2005/8/layout/vProcess5"/>
    <dgm:cxn modelId="{8294DEBD-66B8-44BD-8578-1FFAD583AD4B}" type="presParOf" srcId="{1B3B50C9-F7DE-4F50-AA82-64E9F4A8CF49}" destId="{9ED1D926-7337-4148-85A5-4E31C8A1BD72}" srcOrd="3" destOrd="0" presId="urn:microsoft.com/office/officeart/2005/8/layout/vProcess5"/>
    <dgm:cxn modelId="{A8B98C85-A9CA-49F1-ABE2-39601E4721B0}" type="presParOf" srcId="{1B3B50C9-F7DE-4F50-AA82-64E9F4A8CF49}" destId="{7683EB18-7ACD-4759-B6FE-9693A0ECB279}" srcOrd="4" destOrd="0" presId="urn:microsoft.com/office/officeart/2005/8/layout/vProcess5"/>
    <dgm:cxn modelId="{2E43FA3C-830E-4E4E-B21B-92B99C7A3BAE}" type="presParOf" srcId="{1B3B50C9-F7DE-4F50-AA82-64E9F4A8CF49}" destId="{2FBB2ACE-18FE-4BDA-8401-ECA15041D2B7}" srcOrd="5" destOrd="0" presId="urn:microsoft.com/office/officeart/2005/8/layout/vProcess5"/>
    <dgm:cxn modelId="{E3404634-9B01-4DE4-A876-004C676FE9EE}" type="presParOf" srcId="{1B3B50C9-F7DE-4F50-AA82-64E9F4A8CF49}" destId="{B32ECE68-AA65-4E05-9F67-A814E2CE700C}" srcOrd="6" destOrd="0" presId="urn:microsoft.com/office/officeart/2005/8/layout/vProcess5"/>
    <dgm:cxn modelId="{BF29AA7D-295B-4892-A4E3-64B2948567EE}" type="presParOf" srcId="{1B3B50C9-F7DE-4F50-AA82-64E9F4A8CF49}" destId="{BEDEE6FB-7E16-4311-ACF9-E89C6A12B001}" srcOrd="7" destOrd="0" presId="urn:microsoft.com/office/officeart/2005/8/layout/vProcess5"/>
    <dgm:cxn modelId="{29A18E49-571D-4B60-923A-14CCF5F63428}" type="presParOf" srcId="{1B3B50C9-F7DE-4F50-AA82-64E9F4A8CF49}" destId="{2E6187FA-7476-4216-BE0B-B9315A990B10}" srcOrd="8" destOrd="0" presId="urn:microsoft.com/office/officeart/2005/8/layout/vProcess5"/>
    <dgm:cxn modelId="{C5EC1D4F-5C74-457F-BFA6-284EF53766E7}" type="presParOf" srcId="{1B3B50C9-F7DE-4F50-AA82-64E9F4A8CF49}" destId="{CC518618-52F9-4E78-AC01-76F40E7C4CA5}" srcOrd="9" destOrd="0" presId="urn:microsoft.com/office/officeart/2005/8/layout/vProcess5"/>
    <dgm:cxn modelId="{4E230A37-F810-42FF-AECC-B1E209252B84}" type="presParOf" srcId="{1B3B50C9-F7DE-4F50-AA82-64E9F4A8CF49}" destId="{97108A83-2B9A-4255-8BF9-77E74EB458D5}" srcOrd="10" destOrd="0" presId="urn:microsoft.com/office/officeart/2005/8/layout/vProcess5"/>
    <dgm:cxn modelId="{1405F9FC-63E0-4CC5-88D7-AC5DB6A77827}" type="presParOf" srcId="{1B3B50C9-F7DE-4F50-AA82-64E9F4A8CF49}" destId="{76992CA8-4F9C-47DA-87C6-F3E02CBB9E18}" srcOrd="11" destOrd="0" presId="urn:microsoft.com/office/officeart/2005/8/layout/vProcess5"/>
    <dgm:cxn modelId="{F0D7AD3E-FF25-469E-ABBA-E76BA584BF0D}" type="presParOf" srcId="{1B3B50C9-F7DE-4F50-AA82-64E9F4A8CF49}" destId="{75E49380-4632-41C8-9FA9-B2EE71F34565}" srcOrd="12" destOrd="0" presId="urn:microsoft.com/office/officeart/2005/8/layout/vProcess5"/>
    <dgm:cxn modelId="{791DFBE5-FC3A-4008-B1B9-966ADE7A75EE}" type="presParOf" srcId="{1B3B50C9-F7DE-4F50-AA82-64E9F4A8CF49}" destId="{246E23A9-65C0-4F7B-B7C1-B6AB17F8D22A}" srcOrd="13" destOrd="0" presId="urn:microsoft.com/office/officeart/2005/8/layout/vProcess5"/>
    <dgm:cxn modelId="{445A9BED-513E-4E5A-B3E4-5B54B1B923A3}" type="presParOf" srcId="{1B3B50C9-F7DE-4F50-AA82-64E9F4A8CF49}" destId="{D5C17576-EB59-40F9-9DFC-10EF03C5EA9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234485-B654-4A6D-840C-23FDA9AB0775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6F2762F-2694-43C2-8DE9-80A6B9212735}">
      <dgm:prSet phldrT="[Text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 b="1" dirty="0" smtClean="0"/>
            <a:t>Reminders about follow-up interviews, observations or member checking</a:t>
          </a:r>
          <a:endParaRPr lang="en-US" b="1" dirty="0"/>
        </a:p>
      </dgm:t>
    </dgm:pt>
    <dgm:pt modelId="{46922758-9703-4D38-81F5-E0BE2D74E834}" type="parTrans" cxnId="{505BE6AA-DD58-4629-9989-C59D49D56AE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CF40801-CC01-42E1-917B-12EEF177F3EF}" type="sibTrans" cxnId="{505BE6AA-DD58-4629-9989-C59D49D56AEE}">
      <dgm:prSet/>
      <dgm:spPr/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BAEFD33-7E23-4601-979A-DA27195C17AB}">
      <dgm:prSet/>
      <dgm:spPr/>
      <dgm:t>
        <a:bodyPr/>
        <a:lstStyle/>
        <a:p>
          <a:r>
            <a:rPr lang="en-US" b="1" smtClean="0"/>
            <a:t>Address any changes in the study that vary from those in original consent agreement</a:t>
          </a:r>
          <a:endParaRPr lang="en-US" b="1" dirty="0"/>
        </a:p>
      </dgm:t>
    </dgm:pt>
    <dgm:pt modelId="{1F6AC3D3-465C-4688-90B0-1C8430B72A10}" type="parTrans" cxnId="{CBD99E6F-4902-4939-818A-D940FEAB32D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5D3B0E1-5070-42E3-B157-BCCDD52CA049}" type="sibTrans" cxnId="{CBD99E6F-4902-4939-818A-D940FEAB32D8}">
      <dgm:prSet/>
      <dgm:spPr/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77B86C4F-476D-4B4F-A20C-EB6BF80729C4}">
      <dgm:prSet/>
      <dgm:spPr/>
      <dgm:t>
        <a:bodyPr/>
        <a:lstStyle/>
        <a:p>
          <a:r>
            <a:rPr lang="en-US" b="1" smtClean="0"/>
            <a:t>Signal emergent directions such as new questions to discuss in follow-up interviews or observations</a:t>
          </a:r>
          <a:endParaRPr lang="en-US" b="1" dirty="0" smtClean="0"/>
        </a:p>
      </dgm:t>
    </dgm:pt>
    <dgm:pt modelId="{4CD89D92-CE2F-478C-B17E-B0D1FCCB43C6}" type="parTrans" cxnId="{6D258EE4-339C-48D5-B3D1-B5735978AA3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475C641-774B-47FF-9B33-4B31B277169A}" type="sibTrans" cxnId="{6D258EE4-339C-48D5-B3D1-B5735978AA3C}">
      <dgm:prSet/>
      <dgm:spPr/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9FF8BCF5-AD12-46D6-BA87-4DFAB27FA814}">
      <dgm:prSet/>
      <dgm:spPr/>
      <dgm:t>
        <a:bodyPr/>
        <a:lstStyle/>
        <a:p>
          <a:r>
            <a:rPr lang="en-US" b="1" smtClean="0"/>
            <a:t>Reiterate use of data in publications or presentations</a:t>
          </a:r>
          <a:endParaRPr lang="en-US" b="1" dirty="0"/>
        </a:p>
      </dgm:t>
    </dgm:pt>
    <dgm:pt modelId="{8165FAD4-B1DD-4CB7-B5D5-8EBA251062B8}" type="parTrans" cxnId="{D6B769C4-49DA-47E8-8C89-E186D7108EE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026F694-BCA2-4E3A-8B92-A5E21CE7E6DD}" type="sibTrans" cxnId="{D6B769C4-49DA-47E8-8C89-E186D7108EE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B3B50C9-F7DE-4F50-AA82-64E9F4A8CF49}" type="pres">
      <dgm:prSet presAssocID="{21234485-B654-4A6D-840C-23FDA9AB077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5CCCD3-F627-4460-95DF-43EAC6B8EFAE}" type="pres">
      <dgm:prSet presAssocID="{21234485-B654-4A6D-840C-23FDA9AB0775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6813EA08-C710-4D03-990D-8544629DA435}" type="pres">
      <dgm:prSet presAssocID="{21234485-B654-4A6D-840C-23FDA9AB0775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7A1337-497A-4C4D-8042-8C0189A4377B}" type="pres">
      <dgm:prSet presAssocID="{21234485-B654-4A6D-840C-23FDA9AB0775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084FC-A381-4461-8934-BA2440FB8B0E}" type="pres">
      <dgm:prSet presAssocID="{21234485-B654-4A6D-840C-23FDA9AB0775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6AA842-1CC5-40FF-9DE9-01630A7F2DD1}" type="pres">
      <dgm:prSet presAssocID="{21234485-B654-4A6D-840C-23FDA9AB0775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2EC67-8C2E-4B33-83FB-164C430F4A05}" type="pres">
      <dgm:prSet presAssocID="{21234485-B654-4A6D-840C-23FDA9AB0775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E6E9A3-54A2-4E62-8E82-89AD885A7950}" type="pres">
      <dgm:prSet presAssocID="{21234485-B654-4A6D-840C-23FDA9AB0775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2E061-21AC-414E-909B-6097A3CB0E63}" type="pres">
      <dgm:prSet presAssocID="{21234485-B654-4A6D-840C-23FDA9AB0775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B0E1ED-5CF2-4BDC-8AE1-2862B26F32D2}" type="pres">
      <dgm:prSet presAssocID="{21234485-B654-4A6D-840C-23FDA9AB0775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5B44F2-B3FE-4BAE-B21B-C652CF1492DB}" type="pres">
      <dgm:prSet presAssocID="{21234485-B654-4A6D-840C-23FDA9AB0775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482CA-E877-4DD9-9639-2EE4F46AB320}" type="pres">
      <dgm:prSet presAssocID="{21234485-B654-4A6D-840C-23FDA9AB0775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0A24C-9DED-4D15-9B7E-57F607C9C28E}" type="pres">
      <dgm:prSet presAssocID="{21234485-B654-4A6D-840C-23FDA9AB0775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08822E-9701-4AD7-87A8-1B17C1B75D29}" type="presOf" srcId="{9FF8BCF5-AD12-46D6-BA87-4DFAB27FA814}" destId="{3A6AA842-1CC5-40FF-9DE9-01630A7F2DD1}" srcOrd="0" destOrd="0" presId="urn:microsoft.com/office/officeart/2005/8/layout/vProcess5"/>
    <dgm:cxn modelId="{9D8D990A-C9DD-4D71-9C4D-EBDA808E3AB8}" type="presOf" srcId="{56F2762F-2694-43C2-8DE9-80A6B9212735}" destId="{35B0E1ED-5CF2-4BDC-8AE1-2862B26F32D2}" srcOrd="1" destOrd="0" presId="urn:microsoft.com/office/officeart/2005/8/layout/vProcess5"/>
    <dgm:cxn modelId="{8511D458-45F6-418C-851F-354842F9B758}" type="presOf" srcId="{77B86C4F-476D-4B4F-A20C-EB6BF80729C4}" destId="{CCE084FC-A381-4461-8934-BA2440FB8B0E}" srcOrd="0" destOrd="0" presId="urn:microsoft.com/office/officeart/2005/8/layout/vProcess5"/>
    <dgm:cxn modelId="{B495D646-01AB-4ACC-B3F2-65A4E7442FE7}" type="presOf" srcId="{9FF8BCF5-AD12-46D6-BA87-4DFAB27FA814}" destId="{8030A24C-9DED-4D15-9B7E-57F607C9C28E}" srcOrd="1" destOrd="0" presId="urn:microsoft.com/office/officeart/2005/8/layout/vProcess5"/>
    <dgm:cxn modelId="{C8F590B6-3009-4736-B6B2-0932875C2D5C}" type="presOf" srcId="{A5D3B0E1-5070-42E3-B157-BCCDD52CA049}" destId="{3FE6E9A3-54A2-4E62-8E82-89AD885A7950}" srcOrd="0" destOrd="0" presId="urn:microsoft.com/office/officeart/2005/8/layout/vProcess5"/>
    <dgm:cxn modelId="{BDA946A4-44DB-4DC6-8A65-515D99C9CEFB}" type="presOf" srcId="{21234485-B654-4A6D-840C-23FDA9AB0775}" destId="{1B3B50C9-F7DE-4F50-AA82-64E9F4A8CF49}" srcOrd="0" destOrd="0" presId="urn:microsoft.com/office/officeart/2005/8/layout/vProcess5"/>
    <dgm:cxn modelId="{29105463-A9E9-42C9-BBFF-DF523947408B}" type="presOf" srcId="{6CF40801-CC01-42E1-917B-12EEF177F3EF}" destId="{B972EC67-8C2E-4B33-83FB-164C430F4A05}" srcOrd="0" destOrd="0" presId="urn:microsoft.com/office/officeart/2005/8/layout/vProcess5"/>
    <dgm:cxn modelId="{4764AF71-7227-4AD3-9866-61BDD21B8B74}" type="presOf" srcId="{ABAEFD33-7E23-4601-979A-DA27195C17AB}" destId="{DC7A1337-497A-4C4D-8042-8C0189A4377B}" srcOrd="0" destOrd="0" presId="urn:microsoft.com/office/officeart/2005/8/layout/vProcess5"/>
    <dgm:cxn modelId="{4F93BF18-3F36-4C4D-986F-97A1405A4048}" type="presOf" srcId="{77B86C4F-476D-4B4F-A20C-EB6BF80729C4}" destId="{4F7482CA-E877-4DD9-9639-2EE4F46AB320}" srcOrd="1" destOrd="0" presId="urn:microsoft.com/office/officeart/2005/8/layout/vProcess5"/>
    <dgm:cxn modelId="{CBD99E6F-4902-4939-818A-D940FEAB32D8}" srcId="{21234485-B654-4A6D-840C-23FDA9AB0775}" destId="{ABAEFD33-7E23-4601-979A-DA27195C17AB}" srcOrd="1" destOrd="0" parTransId="{1F6AC3D3-465C-4688-90B0-1C8430B72A10}" sibTransId="{A5D3B0E1-5070-42E3-B157-BCCDD52CA049}"/>
    <dgm:cxn modelId="{B60434F2-1732-4C82-8759-B416EDB201D0}" type="presOf" srcId="{9475C641-774B-47FF-9B33-4B31B277169A}" destId="{47B2E061-21AC-414E-909B-6097A3CB0E63}" srcOrd="0" destOrd="0" presId="urn:microsoft.com/office/officeart/2005/8/layout/vProcess5"/>
    <dgm:cxn modelId="{07DD55ED-5535-4FBA-9395-F790921265D5}" type="presOf" srcId="{ABAEFD33-7E23-4601-979A-DA27195C17AB}" destId="{805B44F2-B3FE-4BAE-B21B-C652CF1492DB}" srcOrd="1" destOrd="0" presId="urn:microsoft.com/office/officeart/2005/8/layout/vProcess5"/>
    <dgm:cxn modelId="{505BE6AA-DD58-4629-9989-C59D49D56AEE}" srcId="{21234485-B654-4A6D-840C-23FDA9AB0775}" destId="{56F2762F-2694-43C2-8DE9-80A6B9212735}" srcOrd="0" destOrd="0" parTransId="{46922758-9703-4D38-81F5-E0BE2D74E834}" sibTransId="{6CF40801-CC01-42E1-917B-12EEF177F3EF}"/>
    <dgm:cxn modelId="{6D258EE4-339C-48D5-B3D1-B5735978AA3C}" srcId="{21234485-B654-4A6D-840C-23FDA9AB0775}" destId="{77B86C4F-476D-4B4F-A20C-EB6BF80729C4}" srcOrd="2" destOrd="0" parTransId="{4CD89D92-CE2F-478C-B17E-B0D1FCCB43C6}" sibTransId="{9475C641-774B-47FF-9B33-4B31B277169A}"/>
    <dgm:cxn modelId="{D6B769C4-49DA-47E8-8C89-E186D7108EE7}" srcId="{21234485-B654-4A6D-840C-23FDA9AB0775}" destId="{9FF8BCF5-AD12-46D6-BA87-4DFAB27FA814}" srcOrd="3" destOrd="0" parTransId="{8165FAD4-B1DD-4CB7-B5D5-8EBA251062B8}" sibTransId="{C026F694-BCA2-4E3A-8B92-A5E21CE7E6DD}"/>
    <dgm:cxn modelId="{762EFA35-AA68-4EFD-900E-604F3892A2B0}" type="presOf" srcId="{56F2762F-2694-43C2-8DE9-80A6B9212735}" destId="{6813EA08-C710-4D03-990D-8544629DA435}" srcOrd="0" destOrd="0" presId="urn:microsoft.com/office/officeart/2005/8/layout/vProcess5"/>
    <dgm:cxn modelId="{5A81B39B-B16D-48D0-9A98-283FD3A25F2C}" type="presParOf" srcId="{1B3B50C9-F7DE-4F50-AA82-64E9F4A8CF49}" destId="{185CCCD3-F627-4460-95DF-43EAC6B8EFAE}" srcOrd="0" destOrd="0" presId="urn:microsoft.com/office/officeart/2005/8/layout/vProcess5"/>
    <dgm:cxn modelId="{414989ED-63F8-4879-B9F7-9F42D1004270}" type="presParOf" srcId="{1B3B50C9-F7DE-4F50-AA82-64E9F4A8CF49}" destId="{6813EA08-C710-4D03-990D-8544629DA435}" srcOrd="1" destOrd="0" presId="urn:microsoft.com/office/officeart/2005/8/layout/vProcess5"/>
    <dgm:cxn modelId="{6C6659D7-E0B5-413D-BEC7-31F8A16E8FDA}" type="presParOf" srcId="{1B3B50C9-F7DE-4F50-AA82-64E9F4A8CF49}" destId="{DC7A1337-497A-4C4D-8042-8C0189A4377B}" srcOrd="2" destOrd="0" presId="urn:microsoft.com/office/officeart/2005/8/layout/vProcess5"/>
    <dgm:cxn modelId="{24084029-C579-4299-BE6D-FFD44B8864B5}" type="presParOf" srcId="{1B3B50C9-F7DE-4F50-AA82-64E9F4A8CF49}" destId="{CCE084FC-A381-4461-8934-BA2440FB8B0E}" srcOrd="3" destOrd="0" presId="urn:microsoft.com/office/officeart/2005/8/layout/vProcess5"/>
    <dgm:cxn modelId="{E4868AE1-9FD1-434A-9823-48CD0A905016}" type="presParOf" srcId="{1B3B50C9-F7DE-4F50-AA82-64E9F4A8CF49}" destId="{3A6AA842-1CC5-40FF-9DE9-01630A7F2DD1}" srcOrd="4" destOrd="0" presId="urn:microsoft.com/office/officeart/2005/8/layout/vProcess5"/>
    <dgm:cxn modelId="{B8099760-AF2F-4781-A886-01A21525C223}" type="presParOf" srcId="{1B3B50C9-F7DE-4F50-AA82-64E9F4A8CF49}" destId="{B972EC67-8C2E-4B33-83FB-164C430F4A05}" srcOrd="5" destOrd="0" presId="urn:microsoft.com/office/officeart/2005/8/layout/vProcess5"/>
    <dgm:cxn modelId="{CC32FE26-5882-4E0F-85A2-AFE44EF992D7}" type="presParOf" srcId="{1B3B50C9-F7DE-4F50-AA82-64E9F4A8CF49}" destId="{3FE6E9A3-54A2-4E62-8E82-89AD885A7950}" srcOrd="6" destOrd="0" presId="urn:microsoft.com/office/officeart/2005/8/layout/vProcess5"/>
    <dgm:cxn modelId="{5E5A87FF-B234-4AAB-B7A3-E9374C0EC9B7}" type="presParOf" srcId="{1B3B50C9-F7DE-4F50-AA82-64E9F4A8CF49}" destId="{47B2E061-21AC-414E-909B-6097A3CB0E63}" srcOrd="7" destOrd="0" presId="urn:microsoft.com/office/officeart/2005/8/layout/vProcess5"/>
    <dgm:cxn modelId="{2EF5731C-F96B-44EF-9C52-8EA9CE4E5E61}" type="presParOf" srcId="{1B3B50C9-F7DE-4F50-AA82-64E9F4A8CF49}" destId="{35B0E1ED-5CF2-4BDC-8AE1-2862B26F32D2}" srcOrd="8" destOrd="0" presId="urn:microsoft.com/office/officeart/2005/8/layout/vProcess5"/>
    <dgm:cxn modelId="{511738CB-718E-4369-87E1-AC56DD0EF307}" type="presParOf" srcId="{1B3B50C9-F7DE-4F50-AA82-64E9F4A8CF49}" destId="{805B44F2-B3FE-4BAE-B21B-C652CF1492DB}" srcOrd="9" destOrd="0" presId="urn:microsoft.com/office/officeart/2005/8/layout/vProcess5"/>
    <dgm:cxn modelId="{0E6AA0A8-8499-46BD-9FD5-9FBF108F959D}" type="presParOf" srcId="{1B3B50C9-F7DE-4F50-AA82-64E9F4A8CF49}" destId="{4F7482CA-E877-4DD9-9639-2EE4F46AB320}" srcOrd="10" destOrd="0" presId="urn:microsoft.com/office/officeart/2005/8/layout/vProcess5"/>
    <dgm:cxn modelId="{B6861D56-7FD0-4AB3-B20A-1F17E5CE3ECB}" type="presParOf" srcId="{1B3B50C9-F7DE-4F50-AA82-64E9F4A8CF49}" destId="{8030A24C-9DED-4D15-9B7E-57F607C9C28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93528-FB44-41B7-973D-B7FB07624CF1}">
      <dsp:nvSpPr>
        <dsp:cNvPr id="0" name=""/>
        <dsp:cNvSpPr/>
      </dsp:nvSpPr>
      <dsp:spPr>
        <a:xfrm>
          <a:off x="0" y="0"/>
          <a:ext cx="7610185" cy="8594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bg1"/>
              </a:solidFill>
            </a:rPr>
            <a:t>Introduce yourself</a:t>
          </a:r>
          <a:endParaRPr lang="en-US" sz="2300" b="1" kern="1200" dirty="0">
            <a:solidFill>
              <a:schemeClr val="bg1"/>
            </a:solidFill>
          </a:endParaRPr>
        </a:p>
      </dsp:txBody>
      <dsp:txXfrm>
        <a:off x="25173" y="25173"/>
        <a:ext cx="6582200" cy="809116"/>
      </dsp:txXfrm>
    </dsp:sp>
    <dsp:sp modelId="{B2F3AB6C-AB27-4293-AA38-17314BF6B066}">
      <dsp:nvSpPr>
        <dsp:cNvPr id="0" name=""/>
        <dsp:cNvSpPr/>
      </dsp:nvSpPr>
      <dsp:spPr>
        <a:xfrm>
          <a:off x="568293" y="978832"/>
          <a:ext cx="7610185" cy="859462"/>
        </a:xfrm>
        <a:prstGeom prst="roundRect">
          <a:avLst>
            <a:gd name="adj" fmla="val 10000"/>
          </a:avLst>
        </a:prstGeom>
        <a:solidFill>
          <a:schemeClr val="accent2">
            <a:hueOff val="1183910"/>
            <a:satOff val="6177"/>
            <a:lumOff val="-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>
              <a:solidFill>
                <a:schemeClr val="bg1"/>
              </a:solidFill>
            </a:rPr>
            <a:t>Generate interest in study participation</a:t>
          </a:r>
          <a:endParaRPr lang="en-US" sz="2300" b="1" kern="1200" dirty="0">
            <a:solidFill>
              <a:schemeClr val="bg1"/>
            </a:solidFill>
          </a:endParaRPr>
        </a:p>
      </dsp:txBody>
      <dsp:txXfrm>
        <a:off x="593466" y="1004005"/>
        <a:ext cx="6432895" cy="809116"/>
      </dsp:txXfrm>
    </dsp:sp>
    <dsp:sp modelId="{9ED1D926-7337-4148-85A5-4E31C8A1BD72}">
      <dsp:nvSpPr>
        <dsp:cNvPr id="0" name=""/>
        <dsp:cNvSpPr/>
      </dsp:nvSpPr>
      <dsp:spPr>
        <a:xfrm>
          <a:off x="1136586" y="1957665"/>
          <a:ext cx="7610185" cy="859462"/>
        </a:xfrm>
        <a:prstGeom prst="roundRect">
          <a:avLst>
            <a:gd name="adj" fmla="val 10000"/>
          </a:avLst>
        </a:prstGeom>
        <a:solidFill>
          <a:schemeClr val="accent2">
            <a:hueOff val="2367819"/>
            <a:satOff val="12354"/>
            <a:lumOff val="-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>
              <a:solidFill>
                <a:schemeClr val="bg1"/>
              </a:solidFill>
            </a:rPr>
            <a:t>Let potential participants know what you need to achieve purpose </a:t>
          </a:r>
          <a:endParaRPr lang="en-US" sz="2300" b="1" kern="1200" dirty="0" smtClean="0">
            <a:solidFill>
              <a:schemeClr val="bg1"/>
            </a:solidFill>
          </a:endParaRPr>
        </a:p>
      </dsp:txBody>
      <dsp:txXfrm>
        <a:off x="1161759" y="1982838"/>
        <a:ext cx="6432895" cy="809116"/>
      </dsp:txXfrm>
    </dsp:sp>
    <dsp:sp modelId="{7683EB18-7ACD-4759-B6FE-9693A0ECB279}">
      <dsp:nvSpPr>
        <dsp:cNvPr id="0" name=""/>
        <dsp:cNvSpPr/>
      </dsp:nvSpPr>
      <dsp:spPr>
        <a:xfrm>
          <a:off x="1704879" y="2936497"/>
          <a:ext cx="7610185" cy="859462"/>
        </a:xfrm>
        <a:prstGeom prst="roundRect">
          <a:avLst>
            <a:gd name="adj" fmla="val 10000"/>
          </a:avLst>
        </a:prstGeom>
        <a:solidFill>
          <a:schemeClr val="accent2">
            <a:hueOff val="3551729"/>
            <a:satOff val="18530"/>
            <a:lumOff val="-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>
              <a:solidFill>
                <a:schemeClr val="bg1"/>
              </a:solidFill>
            </a:rPr>
            <a:t>Reassure potential participants about protection of data, anonymity, etc.</a:t>
          </a:r>
          <a:endParaRPr lang="en-US" sz="2300" b="1" kern="1200" dirty="0">
            <a:solidFill>
              <a:schemeClr val="bg1"/>
            </a:solidFill>
          </a:endParaRPr>
        </a:p>
      </dsp:txBody>
      <dsp:txXfrm>
        <a:off x="1730052" y="2961670"/>
        <a:ext cx="6432895" cy="809116"/>
      </dsp:txXfrm>
    </dsp:sp>
    <dsp:sp modelId="{2FBB2ACE-18FE-4BDA-8401-ECA15041D2B7}">
      <dsp:nvSpPr>
        <dsp:cNvPr id="0" name=""/>
        <dsp:cNvSpPr/>
      </dsp:nvSpPr>
      <dsp:spPr>
        <a:xfrm>
          <a:off x="2273172" y="3915330"/>
          <a:ext cx="7610185" cy="859462"/>
        </a:xfrm>
        <a:prstGeom prst="roundRect">
          <a:avLst>
            <a:gd name="adj" fmla="val 10000"/>
          </a:avLst>
        </a:prstGeom>
        <a:solidFill>
          <a:schemeClr val="accent2">
            <a:hueOff val="4735638"/>
            <a:satOff val="24707"/>
            <a:lumOff val="-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>
              <a:solidFill>
                <a:schemeClr val="bg1"/>
              </a:solidFill>
            </a:rPr>
            <a:t>Communicate specifics about time, technology access or other requirements</a:t>
          </a:r>
          <a:endParaRPr lang="en-US" sz="2300" b="1" kern="1200" dirty="0" smtClean="0">
            <a:solidFill>
              <a:schemeClr val="bg1"/>
            </a:solidFill>
          </a:endParaRPr>
        </a:p>
      </dsp:txBody>
      <dsp:txXfrm>
        <a:off x="2298345" y="3940503"/>
        <a:ext cx="6432895" cy="809116"/>
      </dsp:txXfrm>
    </dsp:sp>
    <dsp:sp modelId="{B32ECE68-AA65-4E05-9F67-A814E2CE700C}">
      <dsp:nvSpPr>
        <dsp:cNvPr id="0" name=""/>
        <dsp:cNvSpPr/>
      </dsp:nvSpPr>
      <dsp:spPr>
        <a:xfrm>
          <a:off x="7051534" y="627885"/>
          <a:ext cx="558650" cy="5586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b="1" kern="1200">
            <a:solidFill>
              <a:schemeClr val="bg1"/>
            </a:solidFill>
          </a:endParaRPr>
        </a:p>
      </dsp:txBody>
      <dsp:txXfrm>
        <a:off x="7177230" y="627885"/>
        <a:ext cx="307258" cy="420384"/>
      </dsp:txXfrm>
    </dsp:sp>
    <dsp:sp modelId="{BEDEE6FB-7E16-4311-ACF9-E89C6A12B001}">
      <dsp:nvSpPr>
        <dsp:cNvPr id="0" name=""/>
        <dsp:cNvSpPr/>
      </dsp:nvSpPr>
      <dsp:spPr>
        <a:xfrm>
          <a:off x="7619827" y="1606717"/>
          <a:ext cx="558650" cy="5586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122955"/>
            <a:satOff val="-665"/>
            <a:lumOff val="-16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122955"/>
              <a:satOff val="-665"/>
              <a:lumOff val="-1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b="1" kern="1200">
            <a:solidFill>
              <a:schemeClr val="bg1"/>
            </a:solidFill>
          </a:endParaRPr>
        </a:p>
      </dsp:txBody>
      <dsp:txXfrm>
        <a:off x="7745523" y="1606717"/>
        <a:ext cx="307258" cy="420384"/>
      </dsp:txXfrm>
    </dsp:sp>
    <dsp:sp modelId="{2E6187FA-7476-4216-BE0B-B9315A990B10}">
      <dsp:nvSpPr>
        <dsp:cNvPr id="0" name=""/>
        <dsp:cNvSpPr/>
      </dsp:nvSpPr>
      <dsp:spPr>
        <a:xfrm>
          <a:off x="8188121" y="2571226"/>
          <a:ext cx="558650" cy="5586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245909"/>
            <a:satOff val="-1331"/>
            <a:lumOff val="-32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245909"/>
              <a:satOff val="-1331"/>
              <a:lumOff val="-3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b="1" kern="1200">
            <a:solidFill>
              <a:schemeClr val="bg1"/>
            </a:solidFill>
          </a:endParaRPr>
        </a:p>
      </dsp:txBody>
      <dsp:txXfrm>
        <a:off x="8313817" y="2571226"/>
        <a:ext cx="307258" cy="420384"/>
      </dsp:txXfrm>
    </dsp:sp>
    <dsp:sp modelId="{CC518618-52F9-4E78-AC01-76F40E7C4CA5}">
      <dsp:nvSpPr>
        <dsp:cNvPr id="0" name=""/>
        <dsp:cNvSpPr/>
      </dsp:nvSpPr>
      <dsp:spPr>
        <a:xfrm>
          <a:off x="8756414" y="3559608"/>
          <a:ext cx="558650" cy="5586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8864"/>
            <a:satOff val="-1996"/>
            <a:lumOff val="-48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368864"/>
              <a:satOff val="-1996"/>
              <a:lumOff val="-4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b="1" kern="1200">
            <a:solidFill>
              <a:schemeClr val="bg1"/>
            </a:solidFill>
          </a:endParaRPr>
        </a:p>
      </dsp:txBody>
      <dsp:txXfrm>
        <a:off x="8882110" y="3559608"/>
        <a:ext cx="307258" cy="4203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3EA08-C710-4D03-990D-8544629DA435}">
      <dsp:nvSpPr>
        <dsp:cNvPr id="0" name=""/>
        <dsp:cNvSpPr/>
      </dsp:nvSpPr>
      <dsp:spPr>
        <a:xfrm>
          <a:off x="0" y="0"/>
          <a:ext cx="8067156" cy="1047580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Reminders about follow-up interviews, observations or member checking</a:t>
          </a:r>
          <a:endParaRPr lang="en-US" sz="2300" b="1" kern="1200" dirty="0"/>
        </a:p>
      </dsp:txBody>
      <dsp:txXfrm>
        <a:off x="30683" y="30683"/>
        <a:ext cx="6848213" cy="986214"/>
      </dsp:txXfrm>
    </dsp:sp>
    <dsp:sp modelId="{DC7A1337-497A-4C4D-8042-8C0189A4377B}">
      <dsp:nvSpPr>
        <dsp:cNvPr id="0" name=""/>
        <dsp:cNvSpPr/>
      </dsp:nvSpPr>
      <dsp:spPr>
        <a:xfrm>
          <a:off x="675624" y="1238049"/>
          <a:ext cx="8067156" cy="1047580"/>
        </a:xfrm>
        <a:prstGeom prst="roundRect">
          <a:avLst>
            <a:gd name="adj" fmla="val 10000"/>
          </a:avLst>
        </a:prstGeom>
        <a:solidFill>
          <a:schemeClr val="accent3">
            <a:hueOff val="3514299"/>
            <a:satOff val="-1731"/>
            <a:lumOff val="61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/>
            <a:t>Address any changes in the study that vary from those in original consent agreement</a:t>
          </a:r>
          <a:endParaRPr lang="en-US" sz="2300" b="1" kern="1200" dirty="0"/>
        </a:p>
      </dsp:txBody>
      <dsp:txXfrm>
        <a:off x="706307" y="1268732"/>
        <a:ext cx="6649238" cy="986214"/>
      </dsp:txXfrm>
    </dsp:sp>
    <dsp:sp modelId="{CCE084FC-A381-4461-8934-BA2440FB8B0E}">
      <dsp:nvSpPr>
        <dsp:cNvPr id="0" name=""/>
        <dsp:cNvSpPr/>
      </dsp:nvSpPr>
      <dsp:spPr>
        <a:xfrm>
          <a:off x="1341164" y="2476099"/>
          <a:ext cx="8067156" cy="1047580"/>
        </a:xfrm>
        <a:prstGeom prst="roundRect">
          <a:avLst>
            <a:gd name="adj" fmla="val 10000"/>
          </a:avLst>
        </a:prstGeom>
        <a:solidFill>
          <a:schemeClr val="accent3">
            <a:hueOff val="7028598"/>
            <a:satOff val="-3462"/>
            <a:lumOff val="122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/>
            <a:t>Signal emergent directions such as new questions to discuss in follow-up interviews or observations</a:t>
          </a:r>
          <a:endParaRPr lang="en-US" sz="2300" b="1" kern="1200" dirty="0" smtClean="0"/>
        </a:p>
      </dsp:txBody>
      <dsp:txXfrm>
        <a:off x="1371847" y="2506782"/>
        <a:ext cx="6659322" cy="986214"/>
      </dsp:txXfrm>
    </dsp:sp>
    <dsp:sp modelId="{3A6AA842-1CC5-40FF-9DE9-01630A7F2DD1}">
      <dsp:nvSpPr>
        <dsp:cNvPr id="0" name=""/>
        <dsp:cNvSpPr/>
      </dsp:nvSpPr>
      <dsp:spPr>
        <a:xfrm>
          <a:off x="2016788" y="3714149"/>
          <a:ext cx="8067156" cy="1047580"/>
        </a:xfrm>
        <a:prstGeom prst="roundRect">
          <a:avLst>
            <a:gd name="adj" fmla="val 10000"/>
          </a:avLst>
        </a:prstGeom>
        <a:solidFill>
          <a:schemeClr val="accent3">
            <a:hueOff val="10542897"/>
            <a:satOff val="-5193"/>
            <a:lumOff val="184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/>
            <a:t>Reiterate use of data in publications or presentations</a:t>
          </a:r>
          <a:endParaRPr lang="en-US" sz="2300" b="1" kern="1200" dirty="0"/>
        </a:p>
      </dsp:txBody>
      <dsp:txXfrm>
        <a:off x="2047471" y="3744832"/>
        <a:ext cx="6649238" cy="986214"/>
      </dsp:txXfrm>
    </dsp:sp>
    <dsp:sp modelId="{B972EC67-8C2E-4B33-83FB-164C430F4A05}">
      <dsp:nvSpPr>
        <dsp:cNvPr id="0" name=""/>
        <dsp:cNvSpPr/>
      </dsp:nvSpPr>
      <dsp:spPr>
        <a:xfrm>
          <a:off x="7386228" y="802351"/>
          <a:ext cx="680927" cy="68092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b="1" kern="1200">
            <a:solidFill>
              <a:schemeClr val="bg1"/>
            </a:solidFill>
          </a:endParaRPr>
        </a:p>
      </dsp:txBody>
      <dsp:txXfrm>
        <a:off x="7539437" y="802351"/>
        <a:ext cx="374509" cy="512398"/>
      </dsp:txXfrm>
    </dsp:sp>
    <dsp:sp modelId="{3FE6E9A3-54A2-4E62-8E82-89AD885A7950}">
      <dsp:nvSpPr>
        <dsp:cNvPr id="0" name=""/>
        <dsp:cNvSpPr/>
      </dsp:nvSpPr>
      <dsp:spPr>
        <a:xfrm>
          <a:off x="8061852" y="2040401"/>
          <a:ext cx="680927" cy="68092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980210"/>
            <a:satOff val="17123"/>
            <a:lumOff val="1617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5980210"/>
              <a:satOff val="17123"/>
              <a:lumOff val="16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b="1" kern="1200">
            <a:solidFill>
              <a:schemeClr val="bg1"/>
            </a:solidFill>
          </a:endParaRPr>
        </a:p>
      </dsp:txBody>
      <dsp:txXfrm>
        <a:off x="8215061" y="2040401"/>
        <a:ext cx="374509" cy="512398"/>
      </dsp:txXfrm>
    </dsp:sp>
    <dsp:sp modelId="{47B2E061-21AC-414E-909B-6097A3CB0E63}">
      <dsp:nvSpPr>
        <dsp:cNvPr id="0" name=""/>
        <dsp:cNvSpPr/>
      </dsp:nvSpPr>
      <dsp:spPr>
        <a:xfrm>
          <a:off x="8727393" y="3278451"/>
          <a:ext cx="680927" cy="68092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1960420"/>
            <a:satOff val="34247"/>
            <a:lumOff val="3233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1960420"/>
              <a:satOff val="34247"/>
              <a:lumOff val="32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b="1" kern="1200">
            <a:solidFill>
              <a:schemeClr val="bg1"/>
            </a:solidFill>
          </a:endParaRPr>
        </a:p>
      </dsp:txBody>
      <dsp:txXfrm>
        <a:off x="8880602" y="3278451"/>
        <a:ext cx="374509" cy="512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B837C-68D4-4DF7-9508-C51803C2FC14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AEB-4EC1-46E4-9F40-D95508CAB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9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2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79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528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68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1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5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4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6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21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1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9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2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9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58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0641" y="2166364"/>
            <a:ext cx="6716684" cy="1739347"/>
          </a:xfrm>
        </p:spPr>
        <p:txBody>
          <a:bodyPr>
            <a:normAutofit/>
          </a:bodyPr>
          <a:lstStyle/>
          <a:p>
            <a:pPr algn="r" hangingPunct="0"/>
            <a:r>
              <a:rPr lang="en-US" sz="4000" b="1" dirty="0"/>
              <a:t>Obtain appropriate </a:t>
            </a:r>
            <a:br>
              <a:rPr lang="en-US" sz="4000" b="1" dirty="0"/>
            </a:br>
            <a:r>
              <a:rPr lang="en-US" sz="4000" b="1" dirty="0"/>
              <a:t>informed consent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dirty="0" smtClean="0"/>
              <a:t>Janet Salmons, PhD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17220"/>
            <a:ext cx="4282440" cy="5532120"/>
          </a:xfrm>
          <a:prstGeom prst="rect">
            <a:avLst/>
          </a:prstGeom>
          <a:effectLst>
            <a:glow rad="190500">
              <a:srgbClr val="0070C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2582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Obtain appropriate </a:t>
            </a:r>
            <a:br>
              <a:rPr lang="en-US" b="1" dirty="0"/>
            </a:br>
            <a:r>
              <a:rPr lang="en-US" b="1" dirty="0" smtClean="0"/>
              <a:t>informed </a:t>
            </a:r>
            <a:r>
              <a:rPr lang="en-US" b="1" dirty="0"/>
              <a:t>consent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153" y="2625634"/>
            <a:ext cx="6726235" cy="3357154"/>
          </a:xfrm>
        </p:spPr>
        <p:txBody>
          <a:bodyPr>
            <a:normAutofit lnSpcReduction="10000"/>
          </a:bodyPr>
          <a:lstStyle/>
          <a:p>
            <a:r>
              <a:rPr lang="en-US" sz="3600" b="1" i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Informed consent </a:t>
            </a:r>
            <a:r>
              <a:rPr lang="en-US" sz="3600" dirty="0"/>
              <a:t>describes the actual agreement as well as the process researchers engage in to ensure that individuals are informed about the study before they voluntarily agree to participate</a:t>
            </a:r>
            <a:r>
              <a:rPr lang="en-US" sz="2800" dirty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016" y="2534194"/>
            <a:ext cx="4040777" cy="30305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9309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451" y="148459"/>
            <a:ext cx="2204258" cy="6709541"/>
          </a:xfrm>
          <a:solidFill>
            <a:schemeClr val="tx2">
              <a:lumMod val="25000"/>
            </a:schemeClr>
          </a:solidFill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Consent in studies using </a:t>
            </a:r>
            <a:r>
              <a:rPr lang="en-US" sz="28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Extant, Elicited or Enacted Methods </a:t>
            </a:r>
            <a:endParaRPr lang="en-US" sz="28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342" y="692811"/>
            <a:ext cx="9229640" cy="5549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3028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86205"/>
            <a:ext cx="9720072" cy="1499616"/>
          </a:xfrm>
        </p:spPr>
        <p:txBody>
          <a:bodyPr/>
          <a:lstStyle/>
          <a:p>
            <a:pPr lvl="0"/>
            <a:r>
              <a:rPr lang="en-US" b="1" dirty="0"/>
              <a:t>Informing participants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before </a:t>
            </a:r>
            <a:r>
              <a:rPr lang="en-US" b="1" dirty="0"/>
              <a:t>the </a:t>
            </a:r>
            <a:r>
              <a:rPr lang="en-US" b="1" dirty="0" smtClean="0"/>
              <a:t>study</a:t>
            </a:r>
            <a:endParaRPr lang="en-US" b="1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658368" y="1907177"/>
          <a:ext cx="9883358" cy="4774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6004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117" y="136329"/>
            <a:ext cx="9720072" cy="1499616"/>
          </a:xfrm>
        </p:spPr>
        <p:txBody>
          <a:bodyPr/>
          <a:lstStyle/>
          <a:p>
            <a:pPr lvl="0"/>
            <a:r>
              <a:rPr lang="en-US" b="1" dirty="0"/>
              <a:t>Informing participants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during </a:t>
            </a:r>
            <a:r>
              <a:rPr lang="en-US" b="1" dirty="0"/>
              <a:t>the </a:t>
            </a:r>
            <a:r>
              <a:rPr lang="en-US" b="1" dirty="0" smtClean="0"/>
              <a:t>study</a:t>
            </a:r>
            <a:endParaRPr lang="en-US" b="1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784351" y="1920241"/>
          <a:ext cx="10083945" cy="4761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421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7368</TotalTime>
  <Words>141</Words>
  <Application>Microsoft Office PowerPoint</Application>
  <PresentationFormat>Widescreen</PresentationFormat>
  <Paragraphs>21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Corbel</vt:lpstr>
      <vt:lpstr>Wingdings</vt:lpstr>
      <vt:lpstr>Banded</vt:lpstr>
      <vt:lpstr>Obtain appropriate  informed consent</vt:lpstr>
      <vt:lpstr>Obtain appropriate  informed consent</vt:lpstr>
      <vt:lpstr>Consent in studies using Extant, Elicited or Enacted Methods </vt:lpstr>
      <vt:lpstr>Informing participants  before the study</vt:lpstr>
      <vt:lpstr>Informing participants  during the study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</dc:title>
  <dc:creator>Janet Salmons</dc:creator>
  <cp:lastModifiedBy>Janet Salmons</cp:lastModifiedBy>
  <cp:revision>101</cp:revision>
  <dcterms:created xsi:type="dcterms:W3CDTF">2015-07-21T12:29:00Z</dcterms:created>
  <dcterms:modified xsi:type="dcterms:W3CDTF">2015-11-19T13:36:56Z</dcterms:modified>
</cp:coreProperties>
</file>